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333333"/>
    <a:srgbClr val="990000"/>
    <a:srgbClr val="969696"/>
    <a:srgbClr val="EAEAEA"/>
    <a:srgbClr val="035540"/>
    <a:srgbClr val="023A2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06" autoAdjust="0"/>
    <p:restoredTop sz="94660"/>
  </p:normalViewPr>
  <p:slideViewPr>
    <p:cSldViewPr>
      <p:cViewPr varScale="1">
        <p:scale>
          <a:sx n="49" d="100"/>
          <a:sy n="49" d="100"/>
        </p:scale>
        <p:origin x="-1500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625600"/>
            <a:ext cx="4572000" cy="1117600"/>
          </a:xfrm>
        </p:spPr>
        <p:txBody>
          <a:bodyPr anchor="b" anchorCtr="0"/>
          <a:lstStyle>
            <a:lvl1pPr algn="l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667456"/>
            <a:ext cx="4572000" cy="60960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A0CDCD4-CD15-4862-B1EC-A0830985C3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42950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950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EEB80-B944-460A-8974-680B94F586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C4754B-EBAD-441D-9215-DC4567C7D4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9087" y="1117600"/>
            <a:ext cx="1185863" cy="670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0" y="1117600"/>
            <a:ext cx="365760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CDB937-FF70-458F-9A54-326C4DD28C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0" y="1930400"/>
            <a:ext cx="41148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3657600"/>
            <a:ext cx="2314575" cy="132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428875" y="3657600"/>
            <a:ext cx="2314575" cy="132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0" y="5181600"/>
            <a:ext cx="2314575" cy="132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28875" y="5181600"/>
            <a:ext cx="2314575" cy="132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42900" y="8326967"/>
            <a:ext cx="1600200" cy="635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343150" y="8326967"/>
            <a:ext cx="2171700" cy="635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914900" y="8326967"/>
            <a:ext cx="1600200" cy="635000"/>
          </a:xfrm>
        </p:spPr>
        <p:txBody>
          <a:bodyPr/>
          <a:lstStyle>
            <a:lvl1pPr>
              <a:defRPr/>
            </a:lvl1pPr>
          </a:lstStyle>
          <a:p>
            <a:fld id="{0EFE7876-85AD-4479-9C81-C1386789C9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6F38E5-157D-44DF-8C40-B0224E59B7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6F38E5-157D-44DF-8C40-B0224E59B7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01226-8442-42ED-B1D2-7090889D8A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438400"/>
            <a:ext cx="2314575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1775" y="2438400"/>
            <a:ext cx="2314575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0797D1-C824-4779-9D82-17BA43A78E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08000"/>
            <a:ext cx="48006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2400299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2400299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00350" y="2046817"/>
            <a:ext cx="2343150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00350" y="2899833"/>
            <a:ext cx="2343150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65466-53CE-45C9-8063-F153F075CE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775FEC-4C04-4A63-A9AD-7EEEA99AE2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333B50-9CB4-4DFF-884B-2AB146F79B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580ED7-4E65-440D-9621-BA14847477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016000"/>
            <a:ext cx="47434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235200"/>
            <a:ext cx="4743450" cy="5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967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967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967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66DC7F-F594-478E-9152-650489D137D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animationfactory.com/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57232" y="1643042"/>
            <a:ext cx="4572000" cy="1117600"/>
          </a:xfrm>
        </p:spPr>
        <p:txBody>
          <a:bodyPr/>
          <a:lstStyle/>
          <a:p>
            <a:r>
              <a:rPr lang="en-US" dirty="0" smtClean="0"/>
              <a:t>Teacher Librarian Application</a:t>
            </a: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85794" y="4572000"/>
            <a:ext cx="5643570" cy="609600"/>
          </a:xfrm>
        </p:spPr>
        <p:txBody>
          <a:bodyPr/>
          <a:lstStyle/>
          <a:p>
            <a:r>
              <a:rPr lang="en-US" sz="3600" dirty="0" smtClean="0"/>
              <a:t>   </a:t>
            </a:r>
            <a:r>
              <a:rPr lang="en-US" sz="3200" dirty="0" smtClean="0"/>
              <a:t>Elizabeth Goldberg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COMPUTER ERA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add own text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add text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Transitional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857375" y="2946401"/>
            <a:ext cx="1828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latin typeface="+mn-lt"/>
              </a:rPr>
              <a:t>Template Provided By</a:t>
            </a:r>
            <a:endParaRPr lang="en-US" sz="1200" b="1" dirty="0">
              <a:latin typeface="+mn-lt"/>
            </a:endParaRPr>
          </a:p>
        </p:txBody>
      </p:sp>
      <p:sp>
        <p:nvSpPr>
          <p:cNvPr id="14344" name="Text Box 8">
            <a:hlinkClick r:id="rId2"/>
          </p:cNvPr>
          <p:cNvSpPr txBox="1">
            <a:spLocks noChangeArrowheads="1"/>
          </p:cNvSpPr>
          <p:nvPr/>
        </p:nvSpPr>
        <p:spPr bwMode="auto">
          <a:xfrm>
            <a:off x="1371600" y="4323795"/>
            <a:ext cx="28003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atin typeface="+mn-lt"/>
              </a:rPr>
              <a:t>www.animationfactory.com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285875" y="4978401"/>
            <a:ext cx="2971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latin typeface="+mn-lt"/>
              </a:rPr>
              <a:t>500,000 Downloadable PowerPoint Templates, Animated Clip Art, Backgrounds and Videos</a:t>
            </a:r>
            <a:endParaRPr lang="en-US" sz="1200" b="1" dirty="0">
              <a:latin typeface="+mn-lt"/>
            </a:endParaRPr>
          </a:p>
        </p:txBody>
      </p:sp>
      <p:pic>
        <p:nvPicPr>
          <p:cNvPr id="13" name="Picture 12" descr="af_logo_long.pn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" y="3483971"/>
            <a:ext cx="4514850" cy="102326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uter era design template">
  <a:themeElements>
    <a:clrScheme name="financial_statu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nancial_status">
      <a:majorFont>
        <a:latin typeface="Eras Bold ITC"/>
        <a:ea typeface=""/>
        <a:cs typeface=""/>
      </a:majorFont>
      <a:minorFont>
        <a:latin typeface="Eras Bold IT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ncial_statu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_statu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_statu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_statu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_statu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_statu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Computer era design template</Template>
  <TotalTime>5</TotalTime>
  <Words>34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Computer era design template</vt:lpstr>
      <vt:lpstr>Teacher Librarian Application</vt:lpstr>
      <vt:lpstr>COMPUTER ERA</vt:lpstr>
      <vt:lpstr>Click to add text</vt:lpstr>
      <vt:lpstr>Transitional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Teacher Librarian application</dc:title>
  <dc:creator>User</dc:creator>
  <cp:lastModifiedBy>User</cp:lastModifiedBy>
  <cp:revision>2</cp:revision>
  <dcterms:created xsi:type="dcterms:W3CDTF">2009-10-22T12:05:21Z</dcterms:created>
  <dcterms:modified xsi:type="dcterms:W3CDTF">2009-10-22T12:10:22Z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TC103367851033</vt:lpwstr>
  </property>
</Properties>
</file>